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3" r:id="rId7"/>
    <p:sldId id="264" r:id="rId8"/>
    <p:sldId id="258" r:id="rId9"/>
    <p:sldId id="265" r:id="rId10"/>
    <p:sldId id="266" r:id="rId11"/>
    <p:sldId id="26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797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85728"/>
            <a:ext cx="6786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Животные России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C:\Users\79526\Desktop\распечатать на неделю\120 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428736"/>
            <a:ext cx="8297889" cy="5225787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500066" cy="42862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Найди, какое животное обитает в лесу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71504" cy="500066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79526\Desktop\распечатать на неделю\edfcb863607873.5ab62d39db9d0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5357850" cy="3847801"/>
          </a:xfrm>
          <a:prstGeom prst="rect">
            <a:avLst/>
          </a:prstGeom>
          <a:noFill/>
        </p:spPr>
      </p:pic>
      <p:pic>
        <p:nvPicPr>
          <p:cNvPr id="9218" name="Picture 2" descr="C:\Users\79526\Desktop\распечатать на неделю\1614535159_1-p-medved-na-belom-fone-kartinki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071678"/>
            <a:ext cx="2500330" cy="1719134"/>
          </a:xfrm>
          <a:prstGeom prst="rect">
            <a:avLst/>
          </a:prstGeom>
          <a:noFill/>
        </p:spPr>
      </p:pic>
      <p:pic>
        <p:nvPicPr>
          <p:cNvPr id="9219" name="Picture 3" descr="C:\Users\79526\Desktop\распечатать на неделю\82339977_images_1174668828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071942"/>
            <a:ext cx="2952387" cy="17026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2565E-6 L -0.42673 0.272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Найди и покажи степь</a:t>
            </a:r>
            <a:endParaRPr lang="ru-RU" dirty="0"/>
          </a:p>
        </p:txBody>
      </p:sp>
      <p:pic>
        <p:nvPicPr>
          <p:cNvPr id="2051" name="Picture 3" descr="C:\Users\79526\Desktop\распечатать на неделю\edfcb863607873.5ab62d39db9d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572008"/>
            <a:ext cx="4667240" cy="1939822"/>
          </a:xfrm>
          <a:prstGeom prst="rect">
            <a:avLst/>
          </a:prstGeom>
          <a:noFill/>
        </p:spPr>
      </p:pic>
      <p:pic>
        <p:nvPicPr>
          <p:cNvPr id="2052" name="Picture 4" descr="C:\Users\79526\Desktop\распечатать на неделю\DSC_096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857364"/>
            <a:ext cx="3436015" cy="2286016"/>
          </a:xfrm>
          <a:prstGeom prst="rect">
            <a:avLst/>
          </a:prstGeom>
          <a:noFill/>
        </p:spPr>
      </p:pic>
      <p:pic>
        <p:nvPicPr>
          <p:cNvPr id="2053" name="Picture 5" descr="C:\Users\79526\Desktop\распечатать на неделю\1613684932_17-p-fon-dlya-prezentatsii-arktika-1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857364"/>
            <a:ext cx="3542568" cy="2286016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71504" cy="500066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Найди, какое животное обитает в степи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71504" cy="500066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Users\79526\Desktop\распечатать на неделю\DSC_0960-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5214974" cy="4143404"/>
          </a:xfrm>
          <a:prstGeom prst="rect">
            <a:avLst/>
          </a:prstGeom>
          <a:noFill/>
        </p:spPr>
      </p:pic>
      <p:pic>
        <p:nvPicPr>
          <p:cNvPr id="10242" name="Picture 2" descr="C:\Users\79526\Desktop\распечатать на неделю\1851dccf4bdb4e0fb5e7fca67645080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928802"/>
            <a:ext cx="1977800" cy="1928826"/>
          </a:xfrm>
          <a:prstGeom prst="rect">
            <a:avLst/>
          </a:prstGeom>
          <a:noFill/>
        </p:spPr>
      </p:pic>
      <p:pic>
        <p:nvPicPr>
          <p:cNvPr id="10243" name="Picture 3" descr="C:\Users\79526\Desktop\распечатать на неделю\1540817439_3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286256"/>
            <a:ext cx="2419343" cy="18483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2586E-6 L -0.43716 0.2461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1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Найди, какое животное обитает в степи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71504" cy="500066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Users\79526\Desktop\распечатать на неделю\DSC_0960-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5214974" cy="4143404"/>
          </a:xfrm>
          <a:prstGeom prst="rect">
            <a:avLst/>
          </a:prstGeom>
          <a:noFill/>
        </p:spPr>
      </p:pic>
      <p:pic>
        <p:nvPicPr>
          <p:cNvPr id="11266" name="Picture 2" descr="C:\Users\79526\Desktop\распечатать на неделю\1614545871_22-p-na-belom-fone-belka-2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785926"/>
            <a:ext cx="2184393" cy="1960073"/>
          </a:xfrm>
          <a:prstGeom prst="rect">
            <a:avLst/>
          </a:prstGeom>
          <a:noFill/>
        </p:spPr>
      </p:pic>
      <p:pic>
        <p:nvPicPr>
          <p:cNvPr id="11267" name="Picture 3" descr="C:\Users\79526\Desktop\распечатать на неделю\Tushkanchik-66-768x60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071942"/>
            <a:ext cx="2443154" cy="19341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35253E-6 L -0.47864 0.017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79526\Desktop\распечатать на неделю\1559277331073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7048549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Найди и покажи Арктику</a:t>
            </a:r>
            <a:endParaRPr lang="ru-RU" dirty="0"/>
          </a:p>
        </p:txBody>
      </p:sp>
      <p:pic>
        <p:nvPicPr>
          <p:cNvPr id="2051" name="Picture 3" descr="C:\Users\79526\Desktop\распечатать на неделю\edfcb863607873.5ab62d39db9d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572008"/>
            <a:ext cx="4667240" cy="1939822"/>
          </a:xfrm>
          <a:prstGeom prst="rect">
            <a:avLst/>
          </a:prstGeom>
          <a:noFill/>
        </p:spPr>
      </p:pic>
      <p:pic>
        <p:nvPicPr>
          <p:cNvPr id="2052" name="Picture 4" descr="C:\Users\79526\Desktop\распечатать на неделю\DSC_096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857364"/>
            <a:ext cx="3436015" cy="2286016"/>
          </a:xfrm>
          <a:prstGeom prst="rect">
            <a:avLst/>
          </a:prstGeom>
          <a:noFill/>
        </p:spPr>
      </p:pic>
      <p:pic>
        <p:nvPicPr>
          <p:cNvPr id="2053" name="Picture 5" descr="C:\Users\79526\Desktop\распечатать на неделю\1613684932_17-p-fon-dlya-prezentatsii-arktika-1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857364"/>
            <a:ext cx="3542568" cy="2286016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71504" cy="500066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Найди, какое животное обитает в Арктике</a:t>
            </a:r>
            <a:endParaRPr lang="ru-RU" dirty="0"/>
          </a:p>
        </p:txBody>
      </p:sp>
      <p:pic>
        <p:nvPicPr>
          <p:cNvPr id="2053" name="Picture 5" descr="C:\Users\79526\Desktop\распечатать на неделю\1613684932_17-p-fon-dlya-prezentatsii-arktika-1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10" y="1857364"/>
            <a:ext cx="5313852" cy="4214842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71504" cy="500066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79526\Desktop\распечатать на неделю\1614535140_31-p-medved-na-belom-fone-kartinki-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857364"/>
            <a:ext cx="2214578" cy="1817316"/>
          </a:xfrm>
          <a:prstGeom prst="rect">
            <a:avLst/>
          </a:prstGeom>
          <a:noFill/>
        </p:spPr>
      </p:pic>
      <p:pic>
        <p:nvPicPr>
          <p:cNvPr id="4099" name="Picture 3" descr="C:\Users\79526\Desktop\распечатать на неделю\1614535159_1-p-medved-na-belom-fone-kartinki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28" y="3786190"/>
            <a:ext cx="3143272" cy="2161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06778E-7 L -0.521 0.34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1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Найди, какое животное обитает в Арктике</a:t>
            </a:r>
            <a:endParaRPr lang="ru-RU" dirty="0"/>
          </a:p>
        </p:txBody>
      </p:sp>
      <p:pic>
        <p:nvPicPr>
          <p:cNvPr id="2053" name="Picture 5" descr="C:\Users\79526\Desktop\распечатать на неделю\1613684932_17-p-fon-dlya-prezentatsii-arktika-1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1928802"/>
            <a:ext cx="5313852" cy="4214842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71504" cy="500066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79526\Desktop\распечатать на неделю\82339977_images_1174668828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214818"/>
            <a:ext cx="3354382" cy="1934429"/>
          </a:xfrm>
          <a:prstGeom prst="rect">
            <a:avLst/>
          </a:prstGeom>
          <a:noFill/>
        </p:spPr>
      </p:pic>
      <p:pic>
        <p:nvPicPr>
          <p:cNvPr id="5123" name="Picture 3" descr="C:\Users\79526\Desktop\распечатать на неделю\1614545871_22-p-na-belom-fone-belka-2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785926"/>
            <a:ext cx="2541582" cy="22805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22831E-6 L -0.45017 -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Найди и покажи тундру</a:t>
            </a:r>
            <a:endParaRPr lang="ru-RU" dirty="0"/>
          </a:p>
        </p:txBody>
      </p:sp>
      <p:pic>
        <p:nvPicPr>
          <p:cNvPr id="2051" name="Picture 3" descr="C:\Users\79526\Desktop\распечатать на неделю\edfcb863607873.5ab62d39db9d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572008"/>
            <a:ext cx="4667240" cy="1939822"/>
          </a:xfrm>
          <a:prstGeom prst="rect">
            <a:avLst/>
          </a:prstGeom>
          <a:noFill/>
        </p:spPr>
      </p:pic>
      <p:pic>
        <p:nvPicPr>
          <p:cNvPr id="2053" name="Picture 5" descr="C:\Users\79526\Desktop\распечатать на неделю\1613684932_17-p-fon-dlya-prezentatsii-arktika-1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857364"/>
            <a:ext cx="3542568" cy="2286016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71504" cy="500066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79526\Desktop\распечатать на неделю\ff3131_ea37331c26a947ec8fbeba5fb11e0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857364"/>
            <a:ext cx="3571875" cy="22320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Угадай, какое животное спряталось на картинке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71504" cy="500066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79526\Desktop\распечатать на неделю\ff3131_ea37331c26a947ec8fbeba5fb11e083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6686568" cy="4714908"/>
          </a:xfrm>
          <a:prstGeom prst="rect">
            <a:avLst/>
          </a:prstGeom>
          <a:noFill/>
        </p:spPr>
      </p:pic>
      <p:sp>
        <p:nvSpPr>
          <p:cNvPr id="10" name="Пятно 2 9"/>
          <p:cNvSpPr/>
          <p:nvPr/>
        </p:nvSpPr>
        <p:spPr>
          <a:xfrm>
            <a:off x="1214414" y="3214686"/>
            <a:ext cx="2643206" cy="2357454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79526\Desktop\распечатать на неделю\moose-elk-clip-art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1928802"/>
            <a:ext cx="1674825" cy="1500345"/>
          </a:xfrm>
          <a:prstGeom prst="rect">
            <a:avLst/>
          </a:prstGeom>
          <a:noFill/>
        </p:spPr>
      </p:pic>
      <p:pic>
        <p:nvPicPr>
          <p:cNvPr id="6148" name="Picture 4" descr="C:\Users\79526\Desktop\распечатать на неделю\Tushkanchik-66-768x60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09"/>
          <a:stretch>
            <a:fillRect/>
          </a:stretch>
        </p:blipFill>
        <p:spPr bwMode="auto">
          <a:xfrm>
            <a:off x="6915160" y="3857628"/>
            <a:ext cx="2085996" cy="17644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Найди, какое животное обитает в Тундре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71504" cy="500066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79526\Desktop\распечатать на неделю\82339977_images_1174668828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071678"/>
            <a:ext cx="2725284" cy="1571636"/>
          </a:xfrm>
          <a:prstGeom prst="rect">
            <a:avLst/>
          </a:prstGeom>
          <a:noFill/>
        </p:spPr>
      </p:pic>
      <p:pic>
        <p:nvPicPr>
          <p:cNvPr id="7171" name="Picture 3" descr="C:\Users\79526\Desktop\распечатать на неделю\28-04_8 (1)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5720" y="1857364"/>
            <a:ext cx="5857916" cy="4510944"/>
          </a:xfrm>
          <a:prstGeom prst="rect">
            <a:avLst/>
          </a:prstGeom>
          <a:noFill/>
        </p:spPr>
      </p:pic>
      <p:pic>
        <p:nvPicPr>
          <p:cNvPr id="7172" name="Picture 4" descr="C:\Users\79526\Desktop\распечатать на неделю\Ya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3929066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1443E-6 L -0.43837 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Найди и покажи лес</a:t>
            </a:r>
            <a:endParaRPr lang="ru-RU" dirty="0"/>
          </a:p>
        </p:txBody>
      </p:sp>
      <p:pic>
        <p:nvPicPr>
          <p:cNvPr id="2051" name="Picture 3" descr="C:\Users\79526\Desktop\распечатать на неделю\edfcb863607873.5ab62d39db9d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572008"/>
            <a:ext cx="4667240" cy="1939822"/>
          </a:xfrm>
          <a:prstGeom prst="rect">
            <a:avLst/>
          </a:prstGeom>
          <a:noFill/>
        </p:spPr>
      </p:pic>
      <p:pic>
        <p:nvPicPr>
          <p:cNvPr id="2052" name="Picture 4" descr="C:\Users\79526\Desktop\распечатать на неделю\DSC_0960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857364"/>
            <a:ext cx="3436015" cy="2286016"/>
          </a:xfrm>
          <a:prstGeom prst="rect">
            <a:avLst/>
          </a:prstGeom>
          <a:noFill/>
        </p:spPr>
      </p:pic>
      <p:pic>
        <p:nvPicPr>
          <p:cNvPr id="2053" name="Picture 5" descr="C:\Users\79526\Desktop\распечатать на неделю\1613684932_17-p-fon-dlya-prezentatsii-arktika-18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857364"/>
            <a:ext cx="3542568" cy="2286016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71504" cy="500066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Найди, какое животное обитает в лесу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71504" cy="500066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79526\Desktop\распечатать на неделю\edfcb863607873.5ab62d39db9d0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5357850" cy="3847801"/>
          </a:xfrm>
          <a:prstGeom prst="rect">
            <a:avLst/>
          </a:prstGeom>
          <a:noFill/>
        </p:spPr>
      </p:pic>
      <p:pic>
        <p:nvPicPr>
          <p:cNvPr id="8195" name="Picture 3" descr="C:\Users\79526\Desktop\распечатать на неделю\1614545871_22-p-na-belom-fone-belka-2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857364"/>
            <a:ext cx="1912849" cy="1716415"/>
          </a:xfrm>
          <a:prstGeom prst="rect">
            <a:avLst/>
          </a:prstGeom>
          <a:noFill/>
        </p:spPr>
      </p:pic>
      <p:pic>
        <p:nvPicPr>
          <p:cNvPr id="8196" name="Picture 4" descr="C:\Users\79526\Desktop\распечатать на неделю\1614535140_31-p-medved-na-belom-fone-kartinki-4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357694"/>
            <a:ext cx="1785918" cy="14655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36017E-6 L -0.44948 0.167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74</Words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Найди и покажи Арктику</vt:lpstr>
      <vt:lpstr>Найди, какое животное обитает в Арктике</vt:lpstr>
      <vt:lpstr>Найди, какое животное обитает в Арктике</vt:lpstr>
      <vt:lpstr>Найди и покажи тундру</vt:lpstr>
      <vt:lpstr>Угадай, какое животное спряталось на картинке</vt:lpstr>
      <vt:lpstr>Найди, какое животное обитает в Тундре</vt:lpstr>
      <vt:lpstr>Найди и покажи лес</vt:lpstr>
      <vt:lpstr>Найди, какое животное обитает в лесу</vt:lpstr>
      <vt:lpstr>Найди, какое животное обитает в лесу</vt:lpstr>
      <vt:lpstr>Найди и покажи степь</vt:lpstr>
      <vt:lpstr>Найди, какое животное обитает в степи</vt:lpstr>
      <vt:lpstr>Найди, какое животное обитает в степи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Мартынов</dc:creator>
  <cp:lastModifiedBy>Дмитрий Мартынов</cp:lastModifiedBy>
  <cp:revision>9</cp:revision>
  <dcterms:created xsi:type="dcterms:W3CDTF">2021-10-11T15:26:10Z</dcterms:created>
  <dcterms:modified xsi:type="dcterms:W3CDTF">2021-10-11T16:37:05Z</dcterms:modified>
</cp:coreProperties>
</file>